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6" r:id="rId7"/>
    <p:sldId id="265" r:id="rId8"/>
    <p:sldId id="267" r:id="rId9"/>
    <p:sldId id="270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61" r:id="rId19"/>
    <p:sldId id="259" r:id="rId20"/>
    <p:sldId id="277" r:id="rId21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E9EB"/>
    <a:srgbClr val="5349E6"/>
    <a:srgbClr val="404AEB"/>
    <a:srgbClr val="2E6ADF"/>
    <a:srgbClr val="A427FF"/>
    <a:srgbClr val="364BED"/>
    <a:srgbClr val="5191CC"/>
    <a:srgbClr val="7180F1"/>
    <a:srgbClr val="FF928A"/>
    <a:srgbClr val="FFD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5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0BE3F0-F4AF-41BD-AD65-09811C583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893838CA-E075-4637-909A-528CED86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ru-UA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843B7432-E059-436C-86A8-0EA96D1D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E7437426-C15F-4235-8573-4E44F061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EADE0D7-B439-492E-88DE-2EFE1203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19371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8AE8C4-E3E1-452F-92E5-3355014F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0DF82178-94FC-4AF7-8E69-9289BFEB7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A58A6C6-B015-415D-BA39-7246F5EF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C490E97-F056-4A94-8AF8-6C2BF642A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E28C4C6-31CC-4494-B9F6-21F71E17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3750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5F533F98-EC03-4AE1-B4AD-CEBFA9941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22E573F5-0116-4223-923A-93F977F10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2773F89-A369-4AF7-ADDF-9C36A052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4DF2ACE-B84A-4570-B5C6-88036D12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04D04DA-42D4-4E8A-8933-62313FDC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9650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493185-5684-414B-A0D5-4EF32AE2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C07A5B3-50E0-43E0-917D-03BCB06BB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FE17859-EA46-420C-8FB0-ED037D25F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07E0120-D582-4C62-BBA9-4EBC703F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9379FA66-D3E2-4EBB-B87F-20389C78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06850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D978F-339E-4C2B-BFFB-94A76F3B5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E45D8F0B-C81F-4B32-B7D0-AE9FF2F1D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ABDE8BE6-AC5B-4CF4-97FF-CA9EB1C9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47401F9-EF21-46A5-B5FF-75877FED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7A6F84F-C2AC-42A2-B3EF-782F70B0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11982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44DD0-4DA9-4C5C-B9D9-0C32B225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7DFC2EF-6319-4ED4-BF46-BBC5C1FB2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46834E4B-60AA-44D2-AD73-562B1C57B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7FBD60AA-CED1-4230-8CD2-C9232882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46FB78E2-81F2-4510-9E9C-3DB63A21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2F64CFF4-5C61-4702-A00D-AD43E4DC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7484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86440-5F95-484D-96CD-86D2758D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032548F-3205-4605-A1A3-DDA3948E5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56922EC3-93E6-42EE-9FC5-DC4268274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2D40B273-6026-4D0C-B4EA-C4A53368F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23D30462-7D5A-4D5F-AFD6-4AC858898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19E6DFA9-D921-4148-B85D-5B557253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7067FEE5-5207-4F6D-BB07-50A4F082D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DA778E3C-A074-498F-B2F2-ACA3184C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2752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B2E704-B73C-40C1-B37B-2922AA1B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D8469A86-F75F-4BF7-9569-BC4BE37A4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44068D6D-02ED-4B40-A771-1931B84C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DFF0B0B-F219-4A83-9FAF-6095EE78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6562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EBE233F8-6AA2-4225-A847-1C43687D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46DBC1EC-30C7-4939-B814-6DE4E328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E570639-00F2-4A7E-ABB4-F414BCFD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8644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E7F10-D651-49DA-8BBE-FB7BAC762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0CE4754-CB0B-420D-B69A-4FC0F571F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92CB719A-5C81-4682-862C-A286C6D90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B22016ED-C8FF-49C5-929D-1482EF02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849E120A-AC36-4963-9DFB-81DCB68A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A77487F9-F9A4-46A5-A7FA-BFAE78EF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1130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0DB3F-91D5-45AD-A862-89BA9E58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137ED6DB-FDE7-48C3-9ADD-C48BD8903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46F5F8DB-49B9-4FAB-99C5-CE2154E15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FF4FBCC-DE9C-4DF6-A9F8-283D4880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E4CF907A-F9FA-431F-970D-1063F848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15B1CBC9-83FB-4100-AF3B-9583780C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0101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rgbClr val="5191CC"/>
            </a:gs>
            <a:gs pos="16000">
              <a:srgbClr val="7180F1"/>
            </a:gs>
            <a:gs pos="0">
              <a:srgbClr val="24E9EB"/>
            </a:gs>
            <a:gs pos="100000">
              <a:srgbClr val="A427FF"/>
            </a:gs>
            <a:gs pos="78000">
              <a:srgbClr val="5349E6"/>
            </a:gs>
            <a:gs pos="63000">
              <a:srgbClr val="364BED"/>
            </a:gs>
            <a:gs pos="45000">
              <a:srgbClr val="2E6ADF"/>
            </a:gs>
          </a:gsLst>
          <a:lin ang="9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D91C6E62-EFCD-4542-95FF-535E4863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ru-UA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82C4113-0C45-48EB-8C2C-08F5B1DA7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ru-UA"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BE53943-E6FB-4BC2-B009-FAEC74685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88C3D-3AAF-42C1-B7F5-B6E4A9A4E3E4}" type="datetimeFigureOut">
              <a:rPr lang="ru-UA" smtClean="0"/>
              <a:t>18.06.2024</a:t>
            </a:fld>
            <a:endParaRPr lang="ru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DD2C7A1A-6F21-4CDB-BDD5-24D8D2493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E9A397EB-BC4C-49DB-8684-57B63AE33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BEF97-DBE8-420C-A9E9-1E402081E76A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19959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кутник: округлені кути 7">
            <a:extLst>
              <a:ext uri="{FF2B5EF4-FFF2-40B4-BE49-F238E27FC236}">
                <a16:creationId xmlns:a16="http://schemas.microsoft.com/office/drawing/2014/main" id="{CC06296B-2E17-485C-8B8E-31B5A6BD16FF}"/>
              </a:ext>
            </a:extLst>
          </p:cNvPr>
          <p:cNvSpPr/>
          <p:nvPr/>
        </p:nvSpPr>
        <p:spPr>
          <a:xfrm>
            <a:off x="6340730" y="2589688"/>
            <a:ext cx="5306190" cy="885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BC131-D726-44F4-B777-35D7C78B4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293" y="1134239"/>
            <a:ext cx="10731336" cy="2387600"/>
          </a:xfrm>
        </p:spPr>
        <p:txBody>
          <a:bodyPr/>
          <a:lstStyle/>
          <a:p>
            <a:r>
              <a:rPr lang="ru-RU" b="1" dirty="0" err="1">
                <a:solidFill>
                  <a:schemeClr val="bg1"/>
                </a:solidFill>
                <a:latin typeface="+mn-lt"/>
              </a:rPr>
              <a:t>Розробка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гри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на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Unreal Engine 5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Підзаголовок 4">
            <a:extLst>
              <a:ext uri="{FF2B5EF4-FFF2-40B4-BE49-F238E27FC236}">
                <a16:creationId xmlns:a16="http://schemas.microsoft.com/office/drawing/2014/main" id="{0A1D8694-352C-40BD-83E6-ADF582560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000" b="1" dirty="0" err="1">
                <a:solidFill>
                  <a:schemeClr val="bg1"/>
                </a:solidFill>
              </a:rPr>
              <a:t>Курсова</a:t>
            </a:r>
            <a:r>
              <a:rPr lang="ru-RU" sz="4000" b="1" dirty="0">
                <a:solidFill>
                  <a:schemeClr val="bg1"/>
                </a:solidFill>
              </a:rPr>
              <a:t> робота</a:t>
            </a:r>
            <a:endParaRPr lang="ru-UA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DDE55-2B7E-47DE-BA7B-90F06EFB9F77}"/>
              </a:ext>
            </a:extLst>
          </p:cNvPr>
          <p:cNvSpPr txBox="1"/>
          <p:nvPr/>
        </p:nvSpPr>
        <p:spPr>
          <a:xfrm>
            <a:off x="3388716" y="5977390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Попович </a:t>
            </a:r>
            <a:r>
              <a:rPr lang="en-US" sz="4000" b="1" dirty="0">
                <a:solidFill>
                  <a:schemeClr val="bg1"/>
                </a:solidFill>
              </a:rPr>
              <a:t>I</a:t>
            </a:r>
            <a:r>
              <a:rPr lang="ru-RU" sz="4000" b="1" dirty="0" err="1">
                <a:solidFill>
                  <a:schemeClr val="bg1"/>
                </a:solidFill>
              </a:rPr>
              <a:t>ван</a:t>
            </a:r>
            <a:r>
              <a:rPr lang="ru-RU" sz="4000" b="1" dirty="0">
                <a:solidFill>
                  <a:schemeClr val="bg1"/>
                </a:solidFill>
              </a:rPr>
              <a:t> 25 </a:t>
            </a:r>
            <a:r>
              <a:rPr lang="ru-RU" sz="4000" b="1" dirty="0" err="1">
                <a:solidFill>
                  <a:schemeClr val="bg1"/>
                </a:solidFill>
              </a:rPr>
              <a:t>група</a:t>
            </a:r>
            <a:endParaRPr lang="ru-UA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52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8B0899BB-2BF4-4054-95A8-D171DE82B0D4}"/>
              </a:ext>
            </a:extLst>
          </p:cNvPr>
          <p:cNvSpPr/>
          <p:nvPr/>
        </p:nvSpPr>
        <p:spPr>
          <a:xfrm>
            <a:off x="2895138" y="5908261"/>
            <a:ext cx="6120035" cy="66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B9F9A16-435B-4979-A816-E5DFBE5BD4B4}"/>
              </a:ext>
            </a:extLst>
          </p:cNvPr>
          <p:cNvSpPr txBox="1">
            <a:spLocks/>
          </p:cNvSpPr>
          <p:nvPr/>
        </p:nvSpPr>
        <p:spPr>
          <a:xfrm>
            <a:off x="3052627" y="5821752"/>
            <a:ext cx="5805054" cy="835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+mn-lt"/>
              </a:rPr>
              <a:t>Реал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 err="1">
                <a:latin typeface="+mn-lt"/>
              </a:rPr>
              <a:t>зац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>
                <a:latin typeface="+mn-lt"/>
              </a:rPr>
              <a:t>я</a:t>
            </a:r>
            <a:endParaRPr lang="ru-UA" b="1" dirty="0">
              <a:latin typeface="+mn-lt"/>
            </a:endParaRPr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155C8D67-8F79-4496-B865-926E17272AD7}"/>
              </a:ext>
            </a:extLst>
          </p:cNvPr>
          <p:cNvGrpSpPr/>
          <p:nvPr/>
        </p:nvGrpSpPr>
        <p:grpSpPr>
          <a:xfrm>
            <a:off x="407143" y="307994"/>
            <a:ext cx="11202832" cy="5493062"/>
            <a:chOff x="1740582" y="793321"/>
            <a:chExt cx="8354291" cy="4752109"/>
          </a:xfrm>
        </p:grpSpPr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F9388898-DAE8-4F30-84DE-AE75022603A0}"/>
                </a:ext>
              </a:extLst>
            </p:cNvPr>
            <p:cNvSpPr/>
            <p:nvPr/>
          </p:nvSpPr>
          <p:spPr>
            <a:xfrm>
              <a:off x="9286212" y="4813908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0B6A8B0F-E945-4F1F-9D2E-477C6103F1D9}"/>
                </a:ext>
              </a:extLst>
            </p:cNvPr>
            <p:cNvSpPr/>
            <p:nvPr/>
          </p:nvSpPr>
          <p:spPr>
            <a:xfrm>
              <a:off x="1740582" y="793321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F1AE7EA5-2C6C-4ABB-B132-D7B1E6F38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867" y="881028"/>
              <a:ext cx="8182362" cy="4600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6A256FB5-A49A-40B7-B87A-200927CF5EA3}"/>
              </a:ext>
            </a:extLst>
          </p:cNvPr>
          <p:cNvSpPr/>
          <p:nvPr/>
        </p:nvSpPr>
        <p:spPr>
          <a:xfrm>
            <a:off x="11248457" y="6034119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A5DFB-E76D-4CE8-9B6B-ABA8367DFB0A}"/>
              </a:ext>
            </a:extLst>
          </p:cNvPr>
          <p:cNvSpPr txBox="1"/>
          <p:nvPr/>
        </p:nvSpPr>
        <p:spPr>
          <a:xfrm>
            <a:off x="11135505" y="6180674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6/6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986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увати 5">
            <a:extLst>
              <a:ext uri="{FF2B5EF4-FFF2-40B4-BE49-F238E27FC236}">
                <a16:creationId xmlns:a16="http://schemas.microsoft.com/office/drawing/2014/main" id="{A16604F1-CA84-4D99-BED1-0D13B6EEFF2C}"/>
              </a:ext>
            </a:extLst>
          </p:cNvPr>
          <p:cNvGrpSpPr/>
          <p:nvPr/>
        </p:nvGrpSpPr>
        <p:grpSpPr>
          <a:xfrm>
            <a:off x="413816" y="680794"/>
            <a:ext cx="11473383" cy="6067078"/>
            <a:chOff x="1310544" y="895520"/>
            <a:chExt cx="9378355" cy="4603189"/>
          </a:xfrm>
        </p:grpSpPr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F9388898-DAE8-4F30-84DE-AE75022603A0}"/>
                </a:ext>
              </a:extLst>
            </p:cNvPr>
            <p:cNvSpPr/>
            <p:nvPr/>
          </p:nvSpPr>
          <p:spPr>
            <a:xfrm>
              <a:off x="9880238" y="4767187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0B6A8B0F-E945-4F1F-9D2E-477C6103F1D9}"/>
                </a:ext>
              </a:extLst>
            </p:cNvPr>
            <p:cNvSpPr/>
            <p:nvPr/>
          </p:nvSpPr>
          <p:spPr>
            <a:xfrm>
              <a:off x="1310544" y="895520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4292577-2B40-4082-B3E2-CBB0B6FD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5006" y="1001271"/>
              <a:ext cx="9129431" cy="4391687"/>
            </a:xfrm>
            <a:prstGeom prst="rect">
              <a:avLst/>
            </a:prstGeom>
          </p:spPr>
        </p:pic>
      </p:grp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78268A4-C0FB-4BF0-9B12-0537F4EDA6BB}"/>
              </a:ext>
            </a:extLst>
          </p:cNvPr>
          <p:cNvSpPr txBox="1">
            <a:spLocks/>
          </p:cNvSpPr>
          <p:nvPr/>
        </p:nvSpPr>
        <p:spPr>
          <a:xfrm>
            <a:off x="0" y="-22655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bg1"/>
                </a:solidFill>
                <a:latin typeface="+mn-lt"/>
              </a:rPr>
              <a:t>Готов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i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результати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Прямокутник: округлені кути 10">
            <a:extLst>
              <a:ext uri="{FF2B5EF4-FFF2-40B4-BE49-F238E27FC236}">
                <a16:creationId xmlns:a16="http://schemas.microsoft.com/office/drawing/2014/main" id="{E6699FFE-795A-4CB5-8DA8-C8A61BE1D952}"/>
              </a:ext>
            </a:extLst>
          </p:cNvPr>
          <p:cNvSpPr/>
          <p:nvPr/>
        </p:nvSpPr>
        <p:spPr>
          <a:xfrm>
            <a:off x="11116941" y="88043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EC8A7-0CCA-4243-9D91-C68A30F16D74}"/>
              </a:ext>
            </a:extLst>
          </p:cNvPr>
          <p:cNvSpPr txBox="1"/>
          <p:nvPr/>
        </p:nvSpPr>
        <p:spPr>
          <a:xfrm>
            <a:off x="11003989" y="234598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/7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4260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увати 8">
            <a:extLst>
              <a:ext uri="{FF2B5EF4-FFF2-40B4-BE49-F238E27FC236}">
                <a16:creationId xmlns:a16="http://schemas.microsoft.com/office/drawing/2014/main" id="{8F7982DB-A4BC-42A2-951D-9BD944EBA3CD}"/>
              </a:ext>
            </a:extLst>
          </p:cNvPr>
          <p:cNvGrpSpPr/>
          <p:nvPr/>
        </p:nvGrpSpPr>
        <p:grpSpPr>
          <a:xfrm>
            <a:off x="273364" y="700818"/>
            <a:ext cx="11645272" cy="5972596"/>
            <a:chOff x="1251422" y="948770"/>
            <a:chExt cx="9452751" cy="4623358"/>
          </a:xfrm>
        </p:grpSpPr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F9388898-DAE8-4F30-84DE-AE75022603A0}"/>
                </a:ext>
              </a:extLst>
            </p:cNvPr>
            <p:cNvSpPr/>
            <p:nvPr/>
          </p:nvSpPr>
          <p:spPr>
            <a:xfrm>
              <a:off x="9895512" y="4840606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0B6A8B0F-E945-4F1F-9D2E-477C6103F1D9}"/>
                </a:ext>
              </a:extLst>
            </p:cNvPr>
            <p:cNvSpPr/>
            <p:nvPr/>
          </p:nvSpPr>
          <p:spPr>
            <a:xfrm>
              <a:off x="1251422" y="948770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537462A7-115F-4C13-AE60-039E0DFF1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6888" y="1067912"/>
              <a:ext cx="9201819" cy="4385074"/>
            </a:xfrm>
            <a:prstGeom prst="rect">
              <a:avLst/>
            </a:prstGeom>
          </p:spPr>
        </p:pic>
      </p:grp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EFF4999-C136-4121-973C-0FB6C1B5CFB3}"/>
              </a:ext>
            </a:extLst>
          </p:cNvPr>
          <p:cNvSpPr txBox="1">
            <a:spLocks/>
          </p:cNvSpPr>
          <p:nvPr/>
        </p:nvSpPr>
        <p:spPr>
          <a:xfrm>
            <a:off x="0" y="-22655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bg1"/>
                </a:solidFill>
                <a:latin typeface="+mn-lt"/>
              </a:rPr>
              <a:t>Готов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i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результати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Прямокутник: округлені кути 12">
            <a:extLst>
              <a:ext uri="{FF2B5EF4-FFF2-40B4-BE49-F238E27FC236}">
                <a16:creationId xmlns:a16="http://schemas.microsoft.com/office/drawing/2014/main" id="{62BB623C-ACD9-4FC8-8214-233A999707AA}"/>
              </a:ext>
            </a:extLst>
          </p:cNvPr>
          <p:cNvSpPr/>
          <p:nvPr/>
        </p:nvSpPr>
        <p:spPr>
          <a:xfrm>
            <a:off x="11116941" y="88043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4B2E7-EA62-4420-9384-933AF6C6376B}"/>
              </a:ext>
            </a:extLst>
          </p:cNvPr>
          <p:cNvSpPr txBox="1"/>
          <p:nvPr/>
        </p:nvSpPr>
        <p:spPr>
          <a:xfrm>
            <a:off x="11003989" y="234598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2/7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397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увати 8">
            <a:extLst>
              <a:ext uri="{FF2B5EF4-FFF2-40B4-BE49-F238E27FC236}">
                <a16:creationId xmlns:a16="http://schemas.microsoft.com/office/drawing/2014/main" id="{290D6D1E-CF74-4DD5-BD2D-AB04F7248FA8}"/>
              </a:ext>
            </a:extLst>
          </p:cNvPr>
          <p:cNvGrpSpPr/>
          <p:nvPr/>
        </p:nvGrpSpPr>
        <p:grpSpPr>
          <a:xfrm>
            <a:off x="240280" y="667445"/>
            <a:ext cx="11716766" cy="5999292"/>
            <a:chOff x="1278897" y="896795"/>
            <a:chExt cx="9376630" cy="4675332"/>
          </a:xfrm>
        </p:grpSpPr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F9388898-DAE8-4F30-84DE-AE75022603A0}"/>
                </a:ext>
              </a:extLst>
            </p:cNvPr>
            <p:cNvSpPr/>
            <p:nvPr/>
          </p:nvSpPr>
          <p:spPr>
            <a:xfrm>
              <a:off x="9846866" y="4840605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dirty="0"/>
            </a:p>
          </p:txBody>
        </p:sp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0B6A8B0F-E945-4F1F-9D2E-477C6103F1D9}"/>
                </a:ext>
              </a:extLst>
            </p:cNvPr>
            <p:cNvSpPr/>
            <p:nvPr/>
          </p:nvSpPr>
          <p:spPr>
            <a:xfrm>
              <a:off x="1278897" y="896795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03445A1-FE1E-4202-B99F-73A39BCE7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1636" y="1015449"/>
              <a:ext cx="9131152" cy="4429823"/>
            </a:xfrm>
            <a:prstGeom prst="rect">
              <a:avLst/>
            </a:prstGeom>
          </p:spPr>
        </p:pic>
      </p:grp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473D71C-4336-4D73-9AE6-137A16B841F6}"/>
              </a:ext>
            </a:extLst>
          </p:cNvPr>
          <p:cNvSpPr txBox="1">
            <a:spLocks/>
          </p:cNvSpPr>
          <p:nvPr/>
        </p:nvSpPr>
        <p:spPr>
          <a:xfrm>
            <a:off x="0" y="-22655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bg1"/>
                </a:solidFill>
                <a:latin typeface="+mn-lt"/>
              </a:rPr>
              <a:t>Готов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i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результати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Прямокутник: округлені кути 10">
            <a:extLst>
              <a:ext uri="{FF2B5EF4-FFF2-40B4-BE49-F238E27FC236}">
                <a16:creationId xmlns:a16="http://schemas.microsoft.com/office/drawing/2014/main" id="{FF08826D-7A15-4ADD-93CB-92CC4B44FFE9}"/>
              </a:ext>
            </a:extLst>
          </p:cNvPr>
          <p:cNvSpPr/>
          <p:nvPr/>
        </p:nvSpPr>
        <p:spPr>
          <a:xfrm>
            <a:off x="11116941" y="88043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7C7B2-A57A-41CC-8AFD-91CEF373BA9E}"/>
              </a:ext>
            </a:extLst>
          </p:cNvPr>
          <p:cNvSpPr txBox="1"/>
          <p:nvPr/>
        </p:nvSpPr>
        <p:spPr>
          <a:xfrm>
            <a:off x="11003989" y="234598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3/7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794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FC7A7FD-DABF-40F6-9C89-0EA5C93F80FE}"/>
              </a:ext>
            </a:extLst>
          </p:cNvPr>
          <p:cNvSpPr txBox="1">
            <a:spLocks/>
          </p:cNvSpPr>
          <p:nvPr/>
        </p:nvSpPr>
        <p:spPr>
          <a:xfrm>
            <a:off x="0" y="-22655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bg1"/>
                </a:solidFill>
                <a:latin typeface="+mn-lt"/>
              </a:rPr>
              <a:t>Готов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i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результати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9" name="Групувати 8">
            <a:extLst>
              <a:ext uri="{FF2B5EF4-FFF2-40B4-BE49-F238E27FC236}">
                <a16:creationId xmlns:a16="http://schemas.microsoft.com/office/drawing/2014/main" id="{81B36D1B-FCAD-43ED-BEF3-7815C2662DC8}"/>
              </a:ext>
            </a:extLst>
          </p:cNvPr>
          <p:cNvGrpSpPr/>
          <p:nvPr/>
        </p:nvGrpSpPr>
        <p:grpSpPr>
          <a:xfrm>
            <a:off x="284841" y="680794"/>
            <a:ext cx="11622318" cy="6030421"/>
            <a:chOff x="1310544" y="895520"/>
            <a:chExt cx="9357328" cy="4600943"/>
          </a:xfrm>
        </p:grpSpPr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F9388898-DAE8-4F30-84DE-AE75022603A0}"/>
                </a:ext>
              </a:extLst>
            </p:cNvPr>
            <p:cNvSpPr/>
            <p:nvPr/>
          </p:nvSpPr>
          <p:spPr>
            <a:xfrm>
              <a:off x="9859211" y="4764941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0B6A8B0F-E945-4F1F-9D2E-477C6103F1D9}"/>
                </a:ext>
              </a:extLst>
            </p:cNvPr>
            <p:cNvSpPr/>
            <p:nvPr/>
          </p:nvSpPr>
          <p:spPr>
            <a:xfrm>
              <a:off x="1310544" y="895520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2F33597-B4FD-4052-8BCA-D94F7613A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1658" y="993429"/>
              <a:ext cx="9135100" cy="4405125"/>
            </a:xfrm>
            <a:prstGeom prst="rect">
              <a:avLst/>
            </a:prstGeom>
          </p:spPr>
        </p:pic>
      </p:grpSp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3B79E411-4717-4BE8-BCBD-8041EB429867}"/>
              </a:ext>
            </a:extLst>
          </p:cNvPr>
          <p:cNvSpPr/>
          <p:nvPr/>
        </p:nvSpPr>
        <p:spPr>
          <a:xfrm>
            <a:off x="11116941" y="88043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E7A19-1F84-490D-B3D4-998DD30CEEAE}"/>
              </a:ext>
            </a:extLst>
          </p:cNvPr>
          <p:cNvSpPr txBox="1"/>
          <p:nvPr/>
        </p:nvSpPr>
        <p:spPr>
          <a:xfrm>
            <a:off x="11003989" y="234598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4/7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447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увати 9">
            <a:extLst>
              <a:ext uri="{FF2B5EF4-FFF2-40B4-BE49-F238E27FC236}">
                <a16:creationId xmlns:a16="http://schemas.microsoft.com/office/drawing/2014/main" id="{C9EBCFED-B722-4E1C-8934-FD34921D88F3}"/>
              </a:ext>
            </a:extLst>
          </p:cNvPr>
          <p:cNvGrpSpPr/>
          <p:nvPr/>
        </p:nvGrpSpPr>
        <p:grpSpPr>
          <a:xfrm>
            <a:off x="287001" y="774236"/>
            <a:ext cx="11553222" cy="5836030"/>
            <a:chOff x="1346271" y="875496"/>
            <a:chExt cx="9319248" cy="4673532"/>
          </a:xfrm>
        </p:grpSpPr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F9388898-DAE8-4F30-84DE-AE75022603A0}"/>
                </a:ext>
              </a:extLst>
            </p:cNvPr>
            <p:cNvSpPr/>
            <p:nvPr/>
          </p:nvSpPr>
          <p:spPr>
            <a:xfrm>
              <a:off x="9856858" y="4817506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0B6A8B0F-E945-4F1F-9D2E-477C6103F1D9}"/>
                </a:ext>
              </a:extLst>
            </p:cNvPr>
            <p:cNvSpPr/>
            <p:nvPr/>
          </p:nvSpPr>
          <p:spPr>
            <a:xfrm>
              <a:off x="1346271" y="875496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542E581-F75C-4364-957B-ABEBF7AE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8380" y="1013544"/>
              <a:ext cx="9075030" cy="4397436"/>
            </a:xfrm>
            <a:prstGeom prst="rect">
              <a:avLst/>
            </a:prstGeom>
          </p:spPr>
        </p:pic>
      </p:grp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D4A0EDE-AE85-4592-9734-8E024213380A}"/>
              </a:ext>
            </a:extLst>
          </p:cNvPr>
          <p:cNvSpPr txBox="1">
            <a:spLocks/>
          </p:cNvSpPr>
          <p:nvPr/>
        </p:nvSpPr>
        <p:spPr>
          <a:xfrm>
            <a:off x="0" y="-22655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bg1"/>
                </a:solidFill>
                <a:latin typeface="+mn-lt"/>
              </a:rPr>
              <a:t>Готов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i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результати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Прямокутник: округлені кути 10">
            <a:extLst>
              <a:ext uri="{FF2B5EF4-FFF2-40B4-BE49-F238E27FC236}">
                <a16:creationId xmlns:a16="http://schemas.microsoft.com/office/drawing/2014/main" id="{5D62AA3E-E1EA-45E5-A2C6-8F19A8857990}"/>
              </a:ext>
            </a:extLst>
          </p:cNvPr>
          <p:cNvSpPr/>
          <p:nvPr/>
        </p:nvSpPr>
        <p:spPr>
          <a:xfrm>
            <a:off x="11116941" y="88043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C11AD-7307-4A5E-8FF3-14FDBB4C6C80}"/>
              </a:ext>
            </a:extLst>
          </p:cNvPr>
          <p:cNvSpPr txBox="1"/>
          <p:nvPr/>
        </p:nvSpPr>
        <p:spPr>
          <a:xfrm>
            <a:off x="11003989" y="234598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5/7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220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увати 9">
            <a:extLst>
              <a:ext uri="{FF2B5EF4-FFF2-40B4-BE49-F238E27FC236}">
                <a16:creationId xmlns:a16="http://schemas.microsoft.com/office/drawing/2014/main" id="{533E84D4-DB4E-4820-9182-C4ECD054007C}"/>
              </a:ext>
            </a:extLst>
          </p:cNvPr>
          <p:cNvGrpSpPr/>
          <p:nvPr/>
        </p:nvGrpSpPr>
        <p:grpSpPr>
          <a:xfrm>
            <a:off x="300350" y="760888"/>
            <a:ext cx="11539872" cy="5889425"/>
            <a:chOff x="1346271" y="875496"/>
            <a:chExt cx="9319248" cy="4673532"/>
          </a:xfrm>
        </p:grpSpPr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F9388898-DAE8-4F30-84DE-AE75022603A0}"/>
                </a:ext>
              </a:extLst>
            </p:cNvPr>
            <p:cNvSpPr/>
            <p:nvPr/>
          </p:nvSpPr>
          <p:spPr>
            <a:xfrm>
              <a:off x="9856858" y="4817506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0B6A8B0F-E945-4F1F-9D2E-477C6103F1D9}"/>
                </a:ext>
              </a:extLst>
            </p:cNvPr>
            <p:cNvSpPr/>
            <p:nvPr/>
          </p:nvSpPr>
          <p:spPr>
            <a:xfrm>
              <a:off x="1346271" y="875496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39349E7-C491-48C4-9A37-3D6CCCFA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1682" y="980042"/>
              <a:ext cx="9115078" cy="4459584"/>
            </a:xfrm>
            <a:prstGeom prst="rect">
              <a:avLst/>
            </a:prstGeom>
          </p:spPr>
        </p:pic>
      </p:grp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CB74CF9-15CB-4A1B-8264-68A1079953AF}"/>
              </a:ext>
            </a:extLst>
          </p:cNvPr>
          <p:cNvSpPr txBox="1">
            <a:spLocks/>
          </p:cNvSpPr>
          <p:nvPr/>
        </p:nvSpPr>
        <p:spPr>
          <a:xfrm>
            <a:off x="0" y="-22655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bg1"/>
                </a:solidFill>
                <a:latin typeface="+mn-lt"/>
              </a:rPr>
              <a:t>Готов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i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результати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Прямокутник: округлені кути 10">
            <a:extLst>
              <a:ext uri="{FF2B5EF4-FFF2-40B4-BE49-F238E27FC236}">
                <a16:creationId xmlns:a16="http://schemas.microsoft.com/office/drawing/2014/main" id="{39FEE5C0-B5D8-4EB2-A3BB-D0AF67FF4CD4}"/>
              </a:ext>
            </a:extLst>
          </p:cNvPr>
          <p:cNvSpPr/>
          <p:nvPr/>
        </p:nvSpPr>
        <p:spPr>
          <a:xfrm>
            <a:off x="11116941" y="88043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89986-41AE-4F5C-9297-302D4AE49356}"/>
              </a:ext>
            </a:extLst>
          </p:cNvPr>
          <p:cNvSpPr txBox="1"/>
          <p:nvPr/>
        </p:nvSpPr>
        <p:spPr>
          <a:xfrm>
            <a:off x="11003989" y="234598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6/7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643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FC7A7FD-DABF-40F6-9C89-0EA5C93F80FE}"/>
              </a:ext>
            </a:extLst>
          </p:cNvPr>
          <p:cNvSpPr txBox="1">
            <a:spLocks/>
          </p:cNvSpPr>
          <p:nvPr/>
        </p:nvSpPr>
        <p:spPr>
          <a:xfrm>
            <a:off x="0" y="-166481"/>
            <a:ext cx="121141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bg1"/>
                </a:solidFill>
                <a:latin typeface="+mn-lt"/>
              </a:rPr>
              <a:t>Готов</a:t>
            </a:r>
            <a:r>
              <a:rPr lang="en-US" b="1" dirty="0" err="1">
                <a:solidFill>
                  <a:schemeClr val="bg1"/>
                </a:solidFill>
                <a:latin typeface="+mn-lt"/>
              </a:rPr>
              <a:t>i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результати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9" name="Групувати 8">
            <a:extLst>
              <a:ext uri="{FF2B5EF4-FFF2-40B4-BE49-F238E27FC236}">
                <a16:creationId xmlns:a16="http://schemas.microsoft.com/office/drawing/2014/main" id="{9D3CDA09-D169-43F9-BB2C-D8F131A013DF}"/>
              </a:ext>
            </a:extLst>
          </p:cNvPr>
          <p:cNvGrpSpPr/>
          <p:nvPr/>
        </p:nvGrpSpPr>
        <p:grpSpPr>
          <a:xfrm>
            <a:off x="213583" y="674120"/>
            <a:ext cx="11646920" cy="5980309"/>
            <a:chOff x="1431573" y="862147"/>
            <a:chExt cx="9328853" cy="4647854"/>
          </a:xfrm>
        </p:grpSpPr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F9388898-DAE8-4F30-84DE-AE75022603A0}"/>
                </a:ext>
              </a:extLst>
            </p:cNvPr>
            <p:cNvSpPr/>
            <p:nvPr/>
          </p:nvSpPr>
          <p:spPr>
            <a:xfrm>
              <a:off x="9951765" y="4778479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0B6A8B0F-E945-4F1F-9D2E-477C6103F1D9}"/>
                </a:ext>
              </a:extLst>
            </p:cNvPr>
            <p:cNvSpPr/>
            <p:nvPr/>
          </p:nvSpPr>
          <p:spPr>
            <a:xfrm>
              <a:off x="1431573" y="862147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D32363F-22E3-4DF7-B309-B5A189D62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6984" y="952492"/>
              <a:ext cx="9138031" cy="4467164"/>
            </a:xfrm>
            <a:prstGeom prst="rect">
              <a:avLst/>
            </a:prstGeom>
          </p:spPr>
        </p:pic>
      </p:grpSp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BC0D21FF-95F7-4E19-9547-1933D8795169}"/>
              </a:ext>
            </a:extLst>
          </p:cNvPr>
          <p:cNvSpPr/>
          <p:nvPr/>
        </p:nvSpPr>
        <p:spPr>
          <a:xfrm>
            <a:off x="11116941" y="88043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B06F31-5542-4FC1-9D19-6282350A1EAD}"/>
              </a:ext>
            </a:extLst>
          </p:cNvPr>
          <p:cNvSpPr txBox="1"/>
          <p:nvPr/>
        </p:nvSpPr>
        <p:spPr>
          <a:xfrm>
            <a:off x="11003989" y="234598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7/7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910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A6AB8902-0B07-4225-971A-F6C30666482B}"/>
              </a:ext>
            </a:extLst>
          </p:cNvPr>
          <p:cNvSpPr/>
          <p:nvPr/>
        </p:nvSpPr>
        <p:spPr>
          <a:xfrm>
            <a:off x="2877734" y="208100"/>
            <a:ext cx="6120035" cy="66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844C5DB-41BF-4620-B8D2-8B5704D979DE}"/>
              </a:ext>
            </a:extLst>
          </p:cNvPr>
          <p:cNvSpPr txBox="1">
            <a:spLocks/>
          </p:cNvSpPr>
          <p:nvPr/>
        </p:nvSpPr>
        <p:spPr>
          <a:xfrm>
            <a:off x="2877734" y="132911"/>
            <a:ext cx="6040164" cy="835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+mn-lt"/>
              </a:rPr>
              <a:t>Не додана </a:t>
            </a:r>
            <a:r>
              <a:rPr lang="ru-RU" b="1" dirty="0" err="1">
                <a:latin typeface="+mn-lt"/>
              </a:rPr>
              <a:t>локац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>
                <a:latin typeface="+mn-lt"/>
              </a:rPr>
              <a:t>я</a:t>
            </a:r>
            <a:endParaRPr lang="ru-UA" b="1" dirty="0">
              <a:latin typeface="+mn-lt"/>
            </a:endParaRPr>
          </a:p>
        </p:txBody>
      </p:sp>
      <p:grpSp>
        <p:nvGrpSpPr>
          <p:cNvPr id="7" name="Групувати 6">
            <a:extLst>
              <a:ext uri="{FF2B5EF4-FFF2-40B4-BE49-F238E27FC236}">
                <a16:creationId xmlns:a16="http://schemas.microsoft.com/office/drawing/2014/main" id="{E843B192-7205-4E53-A113-084356EEA32F}"/>
              </a:ext>
            </a:extLst>
          </p:cNvPr>
          <p:cNvGrpSpPr/>
          <p:nvPr/>
        </p:nvGrpSpPr>
        <p:grpSpPr>
          <a:xfrm>
            <a:off x="420492" y="1043559"/>
            <a:ext cx="11316298" cy="5606341"/>
            <a:chOff x="145476" y="968035"/>
            <a:chExt cx="8581470" cy="4915001"/>
          </a:xfrm>
        </p:grpSpPr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E109617D-ACD5-4CA0-BF74-85B3E65F0A70}"/>
                </a:ext>
              </a:extLst>
            </p:cNvPr>
            <p:cNvSpPr/>
            <p:nvPr/>
          </p:nvSpPr>
          <p:spPr>
            <a:xfrm>
              <a:off x="7916456" y="5114109"/>
              <a:ext cx="810490" cy="7689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9" name="Прямокутник 8">
              <a:extLst>
                <a:ext uri="{FF2B5EF4-FFF2-40B4-BE49-F238E27FC236}">
                  <a16:creationId xmlns:a16="http://schemas.microsoft.com/office/drawing/2014/main" id="{34C6E9A0-D1DF-450D-B731-5FDD8590CC46}"/>
                </a:ext>
              </a:extLst>
            </p:cNvPr>
            <p:cNvSpPr/>
            <p:nvPr/>
          </p:nvSpPr>
          <p:spPr>
            <a:xfrm>
              <a:off x="145476" y="968035"/>
              <a:ext cx="810490" cy="7689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F37779B7-9425-4962-976F-0EFFF2EC1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02" y="1071938"/>
              <a:ext cx="8384545" cy="4714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3601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кутник: округлені кути 20">
            <a:extLst>
              <a:ext uri="{FF2B5EF4-FFF2-40B4-BE49-F238E27FC236}">
                <a16:creationId xmlns:a16="http://schemas.microsoft.com/office/drawing/2014/main" id="{9941DB85-168A-4811-BCFB-E42CAAD74E5F}"/>
              </a:ext>
            </a:extLst>
          </p:cNvPr>
          <p:cNvSpPr/>
          <p:nvPr/>
        </p:nvSpPr>
        <p:spPr>
          <a:xfrm>
            <a:off x="1431964" y="5652703"/>
            <a:ext cx="5918161" cy="7180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ru-UA" dirty="0"/>
          </a:p>
        </p:txBody>
      </p:sp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3AD461CD-AAC2-42F6-971C-B832252A8EFF}"/>
              </a:ext>
            </a:extLst>
          </p:cNvPr>
          <p:cNvSpPr/>
          <p:nvPr/>
        </p:nvSpPr>
        <p:spPr>
          <a:xfrm>
            <a:off x="1414399" y="4750861"/>
            <a:ext cx="4886285" cy="7078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ru-UA" dirty="0"/>
          </a:p>
        </p:txBody>
      </p:sp>
      <p:sp>
        <p:nvSpPr>
          <p:cNvPr id="18" name="Прямокутник: округлені кути 17">
            <a:extLst>
              <a:ext uri="{FF2B5EF4-FFF2-40B4-BE49-F238E27FC236}">
                <a16:creationId xmlns:a16="http://schemas.microsoft.com/office/drawing/2014/main" id="{5AAE3D9E-7057-4526-9D9F-39D21D60B37F}"/>
              </a:ext>
            </a:extLst>
          </p:cNvPr>
          <p:cNvSpPr/>
          <p:nvPr/>
        </p:nvSpPr>
        <p:spPr>
          <a:xfrm>
            <a:off x="1414400" y="3891027"/>
            <a:ext cx="3888179" cy="7078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7" name="Прямокутник: округлені кути 16">
            <a:extLst>
              <a:ext uri="{FF2B5EF4-FFF2-40B4-BE49-F238E27FC236}">
                <a16:creationId xmlns:a16="http://schemas.microsoft.com/office/drawing/2014/main" id="{5252B0C8-50EE-413D-BC6C-CB39A3889214}"/>
              </a:ext>
            </a:extLst>
          </p:cNvPr>
          <p:cNvSpPr/>
          <p:nvPr/>
        </p:nvSpPr>
        <p:spPr>
          <a:xfrm>
            <a:off x="1396833" y="2239762"/>
            <a:ext cx="6017202" cy="7078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" name="Прямокутник: округлені кути 3">
            <a:extLst>
              <a:ext uri="{FF2B5EF4-FFF2-40B4-BE49-F238E27FC236}">
                <a16:creationId xmlns:a16="http://schemas.microsoft.com/office/drawing/2014/main" id="{95CCC55A-F1A2-42AA-9CBE-BA1FF28158F7}"/>
              </a:ext>
            </a:extLst>
          </p:cNvPr>
          <p:cNvSpPr/>
          <p:nvPr/>
        </p:nvSpPr>
        <p:spPr>
          <a:xfrm>
            <a:off x="1396834" y="1463850"/>
            <a:ext cx="3300351" cy="7078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ED2A2-6086-4855-B5FA-CE6F2D858A33}"/>
              </a:ext>
            </a:extLst>
          </p:cNvPr>
          <p:cNvSpPr txBox="1"/>
          <p:nvPr/>
        </p:nvSpPr>
        <p:spPr>
          <a:xfrm>
            <a:off x="1449530" y="5633074"/>
            <a:ext cx="6958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6) </a:t>
            </a:r>
            <a:r>
              <a:rPr lang="en-US" sz="4000" b="1" dirty="0">
                <a:solidFill>
                  <a:schemeClr val="bg1"/>
                </a:solidFill>
              </a:rPr>
              <a:t>       Marmoset </a:t>
            </a:r>
            <a:r>
              <a:rPr lang="en-US" sz="4000" b="1" dirty="0" err="1">
                <a:solidFill>
                  <a:schemeClr val="bg1"/>
                </a:solidFill>
              </a:rPr>
              <a:t>ToolBag</a:t>
            </a:r>
            <a:r>
              <a:rPr lang="en-US" sz="4000" b="1" dirty="0">
                <a:solidFill>
                  <a:schemeClr val="bg1"/>
                </a:solidFill>
              </a:rPr>
              <a:t> 4</a:t>
            </a:r>
            <a:endParaRPr lang="ru-UA" sz="4000" b="1" dirty="0">
              <a:solidFill>
                <a:schemeClr val="bg1"/>
              </a:solidFill>
            </a:endParaRPr>
          </a:p>
        </p:txBody>
      </p:sp>
      <p:sp>
        <p:nvSpPr>
          <p:cNvPr id="20" name="Прямокутник: округлені кути 19">
            <a:extLst>
              <a:ext uri="{FF2B5EF4-FFF2-40B4-BE49-F238E27FC236}">
                <a16:creationId xmlns:a16="http://schemas.microsoft.com/office/drawing/2014/main" id="{B549FC9D-AA76-4F52-A620-5C89BD1049CD}"/>
              </a:ext>
            </a:extLst>
          </p:cNvPr>
          <p:cNvSpPr/>
          <p:nvPr/>
        </p:nvSpPr>
        <p:spPr>
          <a:xfrm>
            <a:off x="2125273" y="5662900"/>
            <a:ext cx="670907" cy="6976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>
              <a:solidFill>
                <a:schemeClr val="bg1"/>
              </a:solidFill>
            </a:endParaRPr>
          </a:p>
        </p:txBody>
      </p:sp>
      <p:pic>
        <p:nvPicPr>
          <p:cNvPr id="1030" name="Picture 6" descr="Marmoset Toolbag 4 - 3D Rendering, Texturing, &amp; Baking Tools">
            <a:extLst>
              <a:ext uri="{FF2B5EF4-FFF2-40B4-BE49-F238E27FC236}">
                <a16:creationId xmlns:a16="http://schemas.microsoft.com/office/drawing/2014/main" id="{63F04426-FFAA-4742-9B43-2E01FF811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292" y="5751186"/>
            <a:ext cx="560867" cy="5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кутник: округлені кути 13">
            <a:extLst>
              <a:ext uri="{FF2B5EF4-FFF2-40B4-BE49-F238E27FC236}">
                <a16:creationId xmlns:a16="http://schemas.microsoft.com/office/drawing/2014/main" id="{A68EFF4B-E717-4671-BB06-D9330B579B8E}"/>
              </a:ext>
            </a:extLst>
          </p:cNvPr>
          <p:cNvSpPr/>
          <p:nvPr/>
        </p:nvSpPr>
        <p:spPr>
          <a:xfrm>
            <a:off x="2107707" y="4761057"/>
            <a:ext cx="670907" cy="6976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811E44-68B1-4C31-8240-9DB05566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462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+mn-lt"/>
              </a:rPr>
              <a:t>З </a:t>
            </a:r>
            <a:r>
              <a:rPr lang="ru-RU" sz="4000" b="1" dirty="0" err="1">
                <a:solidFill>
                  <a:schemeClr val="bg1"/>
                </a:solidFill>
                <a:latin typeface="+mn-lt"/>
              </a:rPr>
              <a:t>якими</a:t>
            </a:r>
            <a:r>
              <a:rPr lang="ru-RU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4000" b="1" dirty="0" err="1">
                <a:solidFill>
                  <a:schemeClr val="bg1"/>
                </a:solidFill>
                <a:latin typeface="+mn-lt"/>
              </a:rPr>
              <a:t>програмами</a:t>
            </a:r>
            <a:r>
              <a:rPr lang="ru-RU" sz="4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4000" b="1" dirty="0" err="1">
                <a:solidFill>
                  <a:schemeClr val="bg1"/>
                </a:solidFill>
                <a:latin typeface="+mn-lt"/>
              </a:rPr>
              <a:t>працював</a:t>
            </a:r>
            <a:r>
              <a:rPr lang="ru-RU" sz="4000" b="1" dirty="0">
                <a:solidFill>
                  <a:schemeClr val="bg1"/>
                </a:solidFill>
                <a:latin typeface="+mn-lt"/>
              </a:rPr>
              <a:t> п</a:t>
            </a:r>
            <a:r>
              <a:rPr lang="en-US" sz="4000" b="1" dirty="0" err="1">
                <a:solidFill>
                  <a:schemeClr val="bg1"/>
                </a:solidFill>
                <a:latin typeface="+mn-lt"/>
              </a:rPr>
              <a:t>i</a:t>
            </a:r>
            <a:r>
              <a:rPr lang="ru-RU" sz="4000" b="1" dirty="0">
                <a:solidFill>
                  <a:schemeClr val="bg1"/>
                </a:solidFill>
                <a:latin typeface="+mn-lt"/>
              </a:rPr>
              <a:t>д час </a:t>
            </a:r>
            <a:r>
              <a:rPr lang="ru-RU" sz="4000" b="1" dirty="0" err="1">
                <a:solidFill>
                  <a:schemeClr val="bg1"/>
                </a:solidFill>
                <a:latin typeface="+mn-lt"/>
              </a:rPr>
              <a:t>роботи</a:t>
            </a:r>
            <a:endParaRPr lang="ru-UA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7F70AD1-A308-4CD4-B987-5844D75AB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834" y="1513385"/>
            <a:ext cx="3680361" cy="6088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b="1" dirty="0">
                <a:solidFill>
                  <a:schemeClr val="bg1"/>
                </a:solidFill>
              </a:rPr>
              <a:t>1)</a:t>
            </a:r>
            <a:r>
              <a:rPr lang="en-US" sz="4000" b="1" dirty="0">
                <a:solidFill>
                  <a:schemeClr val="bg1"/>
                </a:solidFill>
              </a:rPr>
              <a:t>      </a:t>
            </a:r>
            <a:r>
              <a:rPr lang="ru-RU" sz="4000" b="1" dirty="0">
                <a:solidFill>
                  <a:schemeClr val="bg1"/>
                </a:solidFill>
              </a:rPr>
              <a:t>  </a:t>
            </a:r>
            <a:r>
              <a:rPr lang="en-US" sz="4000" b="1" dirty="0">
                <a:solidFill>
                  <a:schemeClr val="bg1"/>
                </a:solidFill>
              </a:rPr>
              <a:t>Blender</a:t>
            </a:r>
            <a:endParaRPr lang="ru-UA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D1587-4097-4AD4-A4A6-C94011D4DBDD}"/>
              </a:ext>
            </a:extLst>
          </p:cNvPr>
          <p:cNvSpPr txBox="1"/>
          <p:nvPr/>
        </p:nvSpPr>
        <p:spPr>
          <a:xfrm>
            <a:off x="1431964" y="3868646"/>
            <a:ext cx="62100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4)        </a:t>
            </a:r>
            <a:r>
              <a:rPr lang="en-US" sz="4000" b="1" dirty="0">
                <a:solidFill>
                  <a:schemeClr val="bg1"/>
                </a:solidFill>
              </a:rPr>
              <a:t>Photoshop</a:t>
            </a:r>
            <a:endParaRPr lang="ru-UA" sz="4000" b="1" dirty="0">
              <a:solidFill>
                <a:schemeClr val="bg1"/>
              </a:solidFill>
            </a:endParaRPr>
          </a:p>
        </p:txBody>
      </p:sp>
      <p:pic>
        <p:nvPicPr>
          <p:cNvPr id="10" name="Picture 2" descr="upload.wikimedia.org/wikipedia/commons/thumb/0/0c/...">
            <a:extLst>
              <a:ext uri="{FF2B5EF4-FFF2-40B4-BE49-F238E27FC236}">
                <a16:creationId xmlns:a16="http://schemas.microsoft.com/office/drawing/2014/main" id="{13D56B3B-2A43-420D-A137-136A12AEB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321" y="1518659"/>
            <a:ext cx="698583" cy="57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увати 11">
            <a:extLst>
              <a:ext uri="{FF2B5EF4-FFF2-40B4-BE49-F238E27FC236}">
                <a16:creationId xmlns:a16="http://schemas.microsoft.com/office/drawing/2014/main" id="{FC65564B-EF2F-4100-8061-79EF22BD86D2}"/>
              </a:ext>
            </a:extLst>
          </p:cNvPr>
          <p:cNvGrpSpPr/>
          <p:nvPr/>
        </p:nvGrpSpPr>
        <p:grpSpPr>
          <a:xfrm>
            <a:off x="1414399" y="2235905"/>
            <a:ext cx="7694470" cy="707886"/>
            <a:chOff x="1448294" y="2486678"/>
            <a:chExt cx="7731331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2030C4-4F0D-4A35-8758-2E315386A663}"/>
                </a:ext>
              </a:extLst>
            </p:cNvPr>
            <p:cNvSpPr txBox="1"/>
            <p:nvPr/>
          </p:nvSpPr>
          <p:spPr>
            <a:xfrm>
              <a:off x="1448294" y="2486678"/>
              <a:ext cx="77313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4000" b="1" dirty="0">
                  <a:solidFill>
                    <a:schemeClr val="bg1"/>
                  </a:solidFill>
                </a:rPr>
                <a:t>2) </a:t>
              </a:r>
              <a:r>
                <a:rPr lang="en-US" sz="4000" b="1" dirty="0">
                  <a:solidFill>
                    <a:schemeClr val="bg1"/>
                  </a:solidFill>
                </a:rPr>
                <a:t>       Substance 3D Painter</a:t>
              </a:r>
              <a:endParaRPr lang="ru-UA" sz="4000" b="1" dirty="0">
                <a:solidFill>
                  <a:schemeClr val="bg1"/>
                </a:solidFill>
              </a:endParaRPr>
            </a:p>
          </p:txBody>
        </p:sp>
        <p:pic>
          <p:nvPicPr>
            <p:cNvPr id="1028" name="Picture 4" descr="Adobe Substance 3D Painter icon in SVG, PNG formats">
              <a:extLst>
                <a:ext uri="{FF2B5EF4-FFF2-40B4-BE49-F238E27FC236}">
                  <a16:creationId xmlns:a16="http://schemas.microsoft.com/office/drawing/2014/main" id="{A8F97A88-232E-4161-BF30-FEFA1009A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560" y="2516826"/>
              <a:ext cx="647589" cy="64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6B750B47-12CB-4B42-BDB6-7A9C07ECD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182" y="3905085"/>
            <a:ext cx="677285" cy="6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wnload Unreal Engine Logo in SVG Vector or PNG File Format - Logo.wine">
            <a:extLst>
              <a:ext uri="{FF2B5EF4-FFF2-40B4-BE49-F238E27FC236}">
                <a16:creationId xmlns:a16="http://schemas.microsoft.com/office/drawing/2014/main" id="{ACD73EC0-D40F-4F20-972F-CCBDBC8C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989" y="4664818"/>
            <a:ext cx="1306340" cy="87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95937-99E0-4208-B70F-C2EFF64874C7}"/>
              </a:ext>
            </a:extLst>
          </p:cNvPr>
          <p:cNvSpPr txBox="1"/>
          <p:nvPr/>
        </p:nvSpPr>
        <p:spPr>
          <a:xfrm>
            <a:off x="1431964" y="4750860"/>
            <a:ext cx="60172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5</a:t>
            </a:r>
            <a:r>
              <a:rPr lang="en-US" sz="4000" b="1" dirty="0">
                <a:solidFill>
                  <a:schemeClr val="bg1"/>
                </a:solidFill>
              </a:rPr>
              <a:t>)        Unreal Engine 5</a:t>
            </a:r>
            <a:endParaRPr lang="ru-UA" sz="4000" b="1" dirty="0">
              <a:solidFill>
                <a:schemeClr val="bg1"/>
              </a:solidFill>
            </a:endParaRPr>
          </a:p>
        </p:txBody>
      </p:sp>
      <p:sp>
        <p:nvSpPr>
          <p:cNvPr id="24" name="Прямокутник: округлені кути 23">
            <a:extLst>
              <a:ext uri="{FF2B5EF4-FFF2-40B4-BE49-F238E27FC236}">
                <a16:creationId xmlns:a16="http://schemas.microsoft.com/office/drawing/2014/main" id="{D07E803F-37BA-4C75-8983-29AB28D5096B}"/>
              </a:ext>
            </a:extLst>
          </p:cNvPr>
          <p:cNvSpPr/>
          <p:nvPr/>
        </p:nvSpPr>
        <p:spPr>
          <a:xfrm>
            <a:off x="1396833" y="3054204"/>
            <a:ext cx="6385580" cy="7078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2628BE-F7BA-44A9-BBC9-335425562985}"/>
              </a:ext>
            </a:extLst>
          </p:cNvPr>
          <p:cNvSpPr txBox="1"/>
          <p:nvPr/>
        </p:nvSpPr>
        <p:spPr>
          <a:xfrm>
            <a:off x="1414399" y="3050347"/>
            <a:ext cx="75160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3) </a:t>
            </a:r>
            <a:r>
              <a:rPr lang="en-US" sz="4000" b="1" dirty="0">
                <a:solidFill>
                  <a:schemeClr val="bg1"/>
                </a:solidFill>
              </a:rPr>
              <a:t>       Substance 3D Designer</a:t>
            </a:r>
            <a:endParaRPr lang="ru-UA" sz="4000" b="1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3841E6-53C0-44D6-8828-69A97AB9A9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71" y="3107652"/>
            <a:ext cx="646233" cy="6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8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кутник 11">
            <a:extLst>
              <a:ext uri="{FF2B5EF4-FFF2-40B4-BE49-F238E27FC236}">
                <a16:creationId xmlns:a16="http://schemas.microsoft.com/office/drawing/2014/main" id="{9DAE665C-9618-47E7-BA60-E9221B9D41DC}"/>
              </a:ext>
            </a:extLst>
          </p:cNvPr>
          <p:cNvSpPr/>
          <p:nvPr/>
        </p:nvSpPr>
        <p:spPr>
          <a:xfrm>
            <a:off x="2918149" y="915489"/>
            <a:ext cx="766149" cy="731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5958BC58-3FAB-4E07-93E5-A7A169B26E0F}"/>
              </a:ext>
            </a:extLst>
          </p:cNvPr>
          <p:cNvSpPr/>
          <p:nvPr/>
        </p:nvSpPr>
        <p:spPr>
          <a:xfrm>
            <a:off x="2857711" y="5801056"/>
            <a:ext cx="6120035" cy="66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BB1A2F8-586B-44A5-AAA9-72DD13DDD823}"/>
              </a:ext>
            </a:extLst>
          </p:cNvPr>
          <p:cNvSpPr txBox="1">
            <a:spLocks/>
          </p:cNvSpPr>
          <p:nvPr/>
        </p:nvSpPr>
        <p:spPr>
          <a:xfrm>
            <a:off x="1" y="5714547"/>
            <a:ext cx="11713664" cy="835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+mn-lt"/>
              </a:rPr>
              <a:t>1. </a:t>
            </a:r>
            <a:r>
              <a:rPr lang="ru-RU" b="1" dirty="0" err="1">
                <a:latin typeface="+mn-lt"/>
              </a:rPr>
              <a:t>Проєктування</a:t>
            </a:r>
            <a:endParaRPr lang="ru-UA" b="1" dirty="0">
              <a:latin typeface="+mn-lt"/>
            </a:endParaRPr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0B69C6EE-2450-414E-8911-349FCB0555CA}"/>
              </a:ext>
            </a:extLst>
          </p:cNvPr>
          <p:cNvSpPr/>
          <p:nvPr/>
        </p:nvSpPr>
        <p:spPr>
          <a:xfrm>
            <a:off x="8048959" y="4767256"/>
            <a:ext cx="808661" cy="731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0F48E6-7C05-41B1-BD05-8E3A81904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45" y="996397"/>
            <a:ext cx="5742679" cy="441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1182AD4F-058F-42A4-A199-22EFFF57BA33}"/>
              </a:ext>
            </a:extLst>
          </p:cNvPr>
          <p:cNvSpPr txBox="1">
            <a:spLocks/>
          </p:cNvSpPr>
          <p:nvPr/>
        </p:nvSpPr>
        <p:spPr>
          <a:xfrm>
            <a:off x="0" y="-16648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>
                <a:solidFill>
                  <a:schemeClr val="bg1"/>
                </a:solidFill>
                <a:latin typeface="+mn-lt"/>
              </a:rPr>
              <a:t>З чого починалася робота</a:t>
            </a:r>
            <a:r>
              <a:rPr lang="en-US" b="1">
                <a:solidFill>
                  <a:schemeClr val="bg1"/>
                </a:solidFill>
                <a:latin typeface="+mn-lt"/>
              </a:rPr>
              <a:t>?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324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A2B09A-B52D-4434-BD9A-7BC3E2BA9FE0}"/>
              </a:ext>
            </a:extLst>
          </p:cNvPr>
          <p:cNvSpPr txBox="1"/>
          <p:nvPr/>
        </p:nvSpPr>
        <p:spPr>
          <a:xfrm>
            <a:off x="0" y="1810994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8000" b="1" dirty="0" err="1">
                <a:solidFill>
                  <a:schemeClr val="bg1"/>
                </a:solidFill>
                <a:latin typeface="+mn-lt"/>
              </a:rPr>
              <a:t>Дякую</a:t>
            </a:r>
            <a:r>
              <a:rPr lang="ru-RU" sz="8000" b="1" dirty="0">
                <a:solidFill>
                  <a:schemeClr val="bg1"/>
                </a:solidFill>
                <a:latin typeface="+mn-lt"/>
              </a:rPr>
              <a:t> за </a:t>
            </a:r>
            <a:r>
              <a:rPr lang="ru-RU" sz="8000" b="1" dirty="0" err="1">
                <a:solidFill>
                  <a:schemeClr val="bg1"/>
                </a:solidFill>
                <a:latin typeface="+mn-lt"/>
              </a:rPr>
              <a:t>увагу</a:t>
            </a:r>
            <a:r>
              <a:rPr lang="ru-RU" sz="8000" b="1" dirty="0">
                <a:solidFill>
                  <a:schemeClr val="bg1"/>
                </a:solidFill>
                <a:latin typeface="+mn-lt"/>
              </a:rPr>
              <a:t>!</a:t>
            </a:r>
            <a:endParaRPr lang="ru-UA" sz="8000" dirty="0"/>
          </a:p>
        </p:txBody>
      </p:sp>
    </p:spTree>
    <p:extLst>
      <p:ext uri="{BB962C8B-B14F-4D97-AF65-F5344CB8AC3E}">
        <p14:creationId xmlns:p14="http://schemas.microsoft.com/office/powerpoint/2010/main" val="78806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E8DD117-499E-4750-BB65-56DAFD5D5979}"/>
              </a:ext>
            </a:extLst>
          </p:cNvPr>
          <p:cNvSpPr/>
          <p:nvPr/>
        </p:nvSpPr>
        <p:spPr>
          <a:xfrm>
            <a:off x="2255792" y="958448"/>
            <a:ext cx="662357" cy="731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206909C3-8F66-4776-930D-F998BF2D282F}"/>
              </a:ext>
            </a:extLst>
          </p:cNvPr>
          <p:cNvSpPr/>
          <p:nvPr/>
        </p:nvSpPr>
        <p:spPr>
          <a:xfrm>
            <a:off x="2342735" y="5801056"/>
            <a:ext cx="7028196" cy="66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F4ECE1D-F3F8-4484-93F9-C9F15E983753}"/>
              </a:ext>
            </a:extLst>
          </p:cNvPr>
          <p:cNvSpPr txBox="1">
            <a:spLocks/>
          </p:cNvSpPr>
          <p:nvPr/>
        </p:nvSpPr>
        <p:spPr>
          <a:xfrm>
            <a:off x="0" y="5714547"/>
            <a:ext cx="11713665" cy="835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+mn-lt"/>
              </a:rPr>
              <a:t>2. Перша реал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 err="1">
                <a:latin typeface="+mn-lt"/>
              </a:rPr>
              <a:t>зац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>
                <a:latin typeface="+mn-lt"/>
              </a:rPr>
              <a:t>я 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>
                <a:latin typeface="+mn-lt"/>
              </a:rPr>
              <a:t>дей</a:t>
            </a:r>
            <a:endParaRPr lang="ru-UA" b="1" dirty="0">
              <a:latin typeface="+mn-lt"/>
            </a:endParaRPr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29425AE4-2CDE-4E61-B0BE-D712EE822269}"/>
              </a:ext>
            </a:extLst>
          </p:cNvPr>
          <p:cNvSpPr/>
          <p:nvPr/>
        </p:nvSpPr>
        <p:spPr>
          <a:xfrm>
            <a:off x="8649212" y="4817898"/>
            <a:ext cx="808661" cy="731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6CA456-DD4D-4DF5-B0E9-D5DBA72D2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t="3110" r="5034" b="16144"/>
          <a:stretch/>
        </p:blipFill>
        <p:spPr bwMode="auto">
          <a:xfrm>
            <a:off x="2342734" y="1033326"/>
            <a:ext cx="7028197" cy="443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DD23774-090D-4831-BBC5-E779A5E3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481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+mn-lt"/>
              </a:rPr>
              <a:t>З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чого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починалася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робота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?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431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9C2B6778-87A0-4358-BAF0-459C90C6D48A}"/>
              </a:ext>
            </a:extLst>
          </p:cNvPr>
          <p:cNvSpPr/>
          <p:nvPr/>
        </p:nvSpPr>
        <p:spPr>
          <a:xfrm>
            <a:off x="2102279" y="871680"/>
            <a:ext cx="761060" cy="731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85D4AB9E-456F-4EDE-9B9B-73BBF6AB4ECB}"/>
              </a:ext>
            </a:extLst>
          </p:cNvPr>
          <p:cNvSpPr/>
          <p:nvPr/>
        </p:nvSpPr>
        <p:spPr>
          <a:xfrm>
            <a:off x="9328660" y="4640747"/>
            <a:ext cx="761060" cy="731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56D4AC-2CF7-4A55-A454-F23038F1B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457" y="1012245"/>
            <a:ext cx="7699085" cy="421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B31C4C9-6DFA-4BCA-B9CA-911F66C8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481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+mn-lt"/>
              </a:rPr>
              <a:t>З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чого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+mn-lt"/>
              </a:rPr>
              <a:t>починалася</a:t>
            </a:r>
            <a:r>
              <a:rPr lang="ru-RU" b="1" dirty="0">
                <a:solidFill>
                  <a:schemeClr val="bg1"/>
                </a:solidFill>
                <a:latin typeface="+mn-lt"/>
              </a:rPr>
              <a:t> робота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?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5183CE2B-B83A-49CB-828B-11AB39FC04FA}"/>
              </a:ext>
            </a:extLst>
          </p:cNvPr>
          <p:cNvSpPr/>
          <p:nvPr/>
        </p:nvSpPr>
        <p:spPr>
          <a:xfrm>
            <a:off x="1401635" y="5459703"/>
            <a:ext cx="9497746" cy="1235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5D8B73B-3C54-4173-BE9C-5DE12052210D}"/>
              </a:ext>
            </a:extLst>
          </p:cNvPr>
          <p:cNvSpPr txBox="1">
            <a:spLocks/>
          </p:cNvSpPr>
          <p:nvPr/>
        </p:nvSpPr>
        <p:spPr>
          <a:xfrm>
            <a:off x="587349" y="5517591"/>
            <a:ext cx="11032871" cy="1177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+mn-lt"/>
              </a:rPr>
              <a:t>3. Робота з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>
                <a:latin typeface="+mn-lt"/>
              </a:rPr>
              <a:t> </a:t>
            </a:r>
            <a:r>
              <a:rPr lang="ru-RU" b="1" dirty="0" err="1">
                <a:latin typeface="+mn-lt"/>
              </a:rPr>
              <a:t>св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 err="1">
                <a:latin typeface="+mn-lt"/>
              </a:rPr>
              <a:t>тлом</a:t>
            </a:r>
            <a:r>
              <a:rPr lang="ru-RU" b="1" dirty="0">
                <a:latin typeface="+mn-lt"/>
              </a:rPr>
              <a:t> та </a:t>
            </a:r>
            <a:r>
              <a:rPr lang="ru-RU" b="1" dirty="0" err="1">
                <a:latin typeface="+mn-lt"/>
              </a:rPr>
              <a:t>створенними</a:t>
            </a:r>
            <a:r>
              <a:rPr lang="ru-RU" b="1" dirty="0">
                <a:latin typeface="+mn-lt"/>
              </a:rPr>
              <a:t> текстурами</a:t>
            </a:r>
            <a:endParaRPr lang="ru-UA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183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5FB41A57-5DEC-45F5-9D86-9C582DCBE954}"/>
              </a:ext>
            </a:extLst>
          </p:cNvPr>
          <p:cNvSpPr/>
          <p:nvPr/>
        </p:nvSpPr>
        <p:spPr>
          <a:xfrm>
            <a:off x="2857711" y="5801056"/>
            <a:ext cx="6120035" cy="66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2CF6F19-2A64-4EB3-8A5E-6944239156FE}"/>
              </a:ext>
            </a:extLst>
          </p:cNvPr>
          <p:cNvSpPr txBox="1">
            <a:spLocks/>
          </p:cNvSpPr>
          <p:nvPr/>
        </p:nvSpPr>
        <p:spPr>
          <a:xfrm>
            <a:off x="3015200" y="5714547"/>
            <a:ext cx="5805054" cy="835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+mn-lt"/>
              </a:rPr>
              <a:t>Реал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 err="1">
                <a:latin typeface="+mn-lt"/>
              </a:rPr>
              <a:t>зац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>
                <a:latin typeface="+mn-lt"/>
              </a:rPr>
              <a:t>я</a:t>
            </a:r>
            <a:endParaRPr lang="ru-UA" b="1" dirty="0">
              <a:latin typeface="+mn-lt"/>
            </a:endParaRPr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34CA18DB-E1F5-42D7-8C4C-30D941B01290}"/>
              </a:ext>
            </a:extLst>
          </p:cNvPr>
          <p:cNvGrpSpPr/>
          <p:nvPr/>
        </p:nvGrpSpPr>
        <p:grpSpPr>
          <a:xfrm>
            <a:off x="735689" y="157255"/>
            <a:ext cx="10720621" cy="5514037"/>
            <a:chOff x="1740582" y="793321"/>
            <a:chExt cx="8354291" cy="4752109"/>
          </a:xfrm>
        </p:grpSpPr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87F18896-48A0-4EA3-8B06-3B745C3D09FF}"/>
                </a:ext>
              </a:extLst>
            </p:cNvPr>
            <p:cNvSpPr/>
            <p:nvPr/>
          </p:nvSpPr>
          <p:spPr>
            <a:xfrm>
              <a:off x="9286212" y="4813908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9" name="Прямокутник 8">
              <a:extLst>
                <a:ext uri="{FF2B5EF4-FFF2-40B4-BE49-F238E27FC236}">
                  <a16:creationId xmlns:a16="http://schemas.microsoft.com/office/drawing/2014/main" id="{3BA7D4CE-07BF-4CD8-9DE8-DEF6C2608A62}"/>
                </a:ext>
              </a:extLst>
            </p:cNvPr>
            <p:cNvSpPr/>
            <p:nvPr/>
          </p:nvSpPr>
          <p:spPr>
            <a:xfrm>
              <a:off x="1740582" y="793321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7CBD834-1835-457E-9C6B-181E0B292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052" y="869521"/>
              <a:ext cx="8207351" cy="4614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Прямокутник: округлені кути 10">
            <a:extLst>
              <a:ext uri="{FF2B5EF4-FFF2-40B4-BE49-F238E27FC236}">
                <a16:creationId xmlns:a16="http://schemas.microsoft.com/office/drawing/2014/main" id="{97A582A1-9B39-4D43-96C2-3D006C19C819}"/>
              </a:ext>
            </a:extLst>
          </p:cNvPr>
          <p:cNvSpPr/>
          <p:nvPr/>
        </p:nvSpPr>
        <p:spPr>
          <a:xfrm>
            <a:off x="11248457" y="6034119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BF9BD-1458-462D-B53B-409E87C0CC43}"/>
              </a:ext>
            </a:extLst>
          </p:cNvPr>
          <p:cNvSpPr txBox="1"/>
          <p:nvPr/>
        </p:nvSpPr>
        <p:spPr>
          <a:xfrm>
            <a:off x="11135505" y="6180674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/6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14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D5768A04-8363-49ED-AAC7-93BBCEE1CAE8}"/>
              </a:ext>
            </a:extLst>
          </p:cNvPr>
          <p:cNvSpPr/>
          <p:nvPr/>
        </p:nvSpPr>
        <p:spPr>
          <a:xfrm>
            <a:off x="2857711" y="5801056"/>
            <a:ext cx="6120035" cy="66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DBA7AB0-58B7-4C22-ABDD-159D9BD86EC8}"/>
              </a:ext>
            </a:extLst>
          </p:cNvPr>
          <p:cNvSpPr txBox="1">
            <a:spLocks/>
          </p:cNvSpPr>
          <p:nvPr/>
        </p:nvSpPr>
        <p:spPr>
          <a:xfrm>
            <a:off x="3015200" y="5714547"/>
            <a:ext cx="5805054" cy="835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+mn-lt"/>
              </a:rPr>
              <a:t>Реал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 err="1">
                <a:latin typeface="+mn-lt"/>
              </a:rPr>
              <a:t>зац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>
                <a:latin typeface="+mn-lt"/>
              </a:rPr>
              <a:t>я</a:t>
            </a:r>
            <a:endParaRPr lang="ru-UA" b="1" dirty="0">
              <a:latin typeface="+mn-lt"/>
            </a:endParaRPr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E6E82F33-3178-419B-8563-0DCE3C0035CA}"/>
              </a:ext>
            </a:extLst>
          </p:cNvPr>
          <p:cNvSpPr/>
          <p:nvPr/>
        </p:nvSpPr>
        <p:spPr>
          <a:xfrm>
            <a:off x="10415581" y="4918879"/>
            <a:ext cx="1074253" cy="838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1E5D3CE7-8835-40B9-B017-BD54BE2BE82E}"/>
              </a:ext>
            </a:extLst>
          </p:cNvPr>
          <p:cNvSpPr/>
          <p:nvPr/>
        </p:nvSpPr>
        <p:spPr>
          <a:xfrm>
            <a:off x="453875" y="307994"/>
            <a:ext cx="1074253" cy="838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BF96D73-A80E-422F-9581-BFA83EA7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80" y="401451"/>
            <a:ext cx="10817188" cy="525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4D51A629-326A-4928-AE05-8D3424BA02D1}"/>
              </a:ext>
            </a:extLst>
          </p:cNvPr>
          <p:cNvSpPr/>
          <p:nvPr/>
        </p:nvSpPr>
        <p:spPr>
          <a:xfrm>
            <a:off x="11248457" y="6034119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626B6-8E08-49A6-AD42-1247A6E9D51C}"/>
              </a:ext>
            </a:extLst>
          </p:cNvPr>
          <p:cNvSpPr txBox="1"/>
          <p:nvPr/>
        </p:nvSpPr>
        <p:spPr>
          <a:xfrm>
            <a:off x="11135505" y="6180674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2/6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770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C2C79042-94D5-4B04-93AA-080997F7AC6F}"/>
              </a:ext>
            </a:extLst>
          </p:cNvPr>
          <p:cNvSpPr/>
          <p:nvPr/>
        </p:nvSpPr>
        <p:spPr>
          <a:xfrm>
            <a:off x="2857711" y="5801056"/>
            <a:ext cx="6120035" cy="66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2C94E6A9-02FD-4F2B-8902-874A776812D9}"/>
              </a:ext>
            </a:extLst>
          </p:cNvPr>
          <p:cNvGrpSpPr/>
          <p:nvPr/>
        </p:nvGrpSpPr>
        <p:grpSpPr>
          <a:xfrm>
            <a:off x="393793" y="260304"/>
            <a:ext cx="11333219" cy="5454243"/>
            <a:chOff x="1740582" y="793321"/>
            <a:chExt cx="8354291" cy="4752109"/>
          </a:xfrm>
        </p:grpSpPr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FDB274C2-2483-437F-B5EF-B8ECCEC43646}"/>
                </a:ext>
              </a:extLst>
            </p:cNvPr>
            <p:cNvSpPr/>
            <p:nvPr/>
          </p:nvSpPr>
          <p:spPr>
            <a:xfrm>
              <a:off x="9286212" y="4813908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D086B1F1-7D63-44DA-97EE-4F07FB8029BD}"/>
                </a:ext>
              </a:extLst>
            </p:cNvPr>
            <p:cNvSpPr/>
            <p:nvPr/>
          </p:nvSpPr>
          <p:spPr>
            <a:xfrm>
              <a:off x="1740582" y="793321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7FA20807-926B-4347-82EA-2E37F3256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754" y="861003"/>
              <a:ext cx="8174400" cy="459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96E0F60-E803-4CFC-977C-BBF104C86CD9}"/>
              </a:ext>
            </a:extLst>
          </p:cNvPr>
          <p:cNvSpPr txBox="1">
            <a:spLocks/>
          </p:cNvSpPr>
          <p:nvPr/>
        </p:nvSpPr>
        <p:spPr>
          <a:xfrm>
            <a:off x="3015200" y="5714547"/>
            <a:ext cx="5805054" cy="835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+mn-lt"/>
              </a:rPr>
              <a:t>Реал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 err="1">
                <a:latin typeface="+mn-lt"/>
              </a:rPr>
              <a:t>зац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>
                <a:latin typeface="+mn-lt"/>
              </a:rPr>
              <a:t>я</a:t>
            </a:r>
            <a:endParaRPr lang="ru-UA" b="1" dirty="0">
              <a:latin typeface="+mn-lt"/>
            </a:endParaRPr>
          </a:p>
        </p:txBody>
      </p:sp>
      <p:sp>
        <p:nvSpPr>
          <p:cNvPr id="9" name="Прямокутник: округлені кути 8">
            <a:extLst>
              <a:ext uri="{FF2B5EF4-FFF2-40B4-BE49-F238E27FC236}">
                <a16:creationId xmlns:a16="http://schemas.microsoft.com/office/drawing/2014/main" id="{B8105FC2-255C-4131-BCBB-8257EAA09281}"/>
              </a:ext>
            </a:extLst>
          </p:cNvPr>
          <p:cNvSpPr/>
          <p:nvPr/>
        </p:nvSpPr>
        <p:spPr>
          <a:xfrm>
            <a:off x="11248457" y="6034119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31749-EF52-4EEB-BFB5-592683AE852B}"/>
              </a:ext>
            </a:extLst>
          </p:cNvPr>
          <p:cNvSpPr txBox="1"/>
          <p:nvPr/>
        </p:nvSpPr>
        <p:spPr>
          <a:xfrm>
            <a:off x="11135505" y="6180674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3/6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196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0A08D99D-A4E6-4F54-8190-FC8C92971882}"/>
              </a:ext>
            </a:extLst>
          </p:cNvPr>
          <p:cNvSpPr/>
          <p:nvPr/>
        </p:nvSpPr>
        <p:spPr>
          <a:xfrm>
            <a:off x="2857711" y="5801056"/>
            <a:ext cx="6120035" cy="66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7242243-1893-4501-966F-6CABF676C5FD}"/>
              </a:ext>
            </a:extLst>
          </p:cNvPr>
          <p:cNvSpPr txBox="1">
            <a:spLocks/>
          </p:cNvSpPr>
          <p:nvPr/>
        </p:nvSpPr>
        <p:spPr>
          <a:xfrm>
            <a:off x="3015200" y="5714547"/>
            <a:ext cx="5805054" cy="835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+mn-lt"/>
              </a:rPr>
              <a:t>Реал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 err="1">
                <a:latin typeface="+mn-lt"/>
              </a:rPr>
              <a:t>зац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>
                <a:latin typeface="+mn-lt"/>
              </a:rPr>
              <a:t>я</a:t>
            </a:r>
            <a:endParaRPr lang="ru-UA" b="1" dirty="0">
              <a:latin typeface="+mn-lt"/>
            </a:endParaRPr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1A438D5B-BFCC-4DA0-944D-700AD586711E}"/>
              </a:ext>
            </a:extLst>
          </p:cNvPr>
          <p:cNvGrpSpPr/>
          <p:nvPr/>
        </p:nvGrpSpPr>
        <p:grpSpPr>
          <a:xfrm>
            <a:off x="433839" y="307994"/>
            <a:ext cx="11286500" cy="5493062"/>
            <a:chOff x="1740582" y="793321"/>
            <a:chExt cx="8354291" cy="4752109"/>
          </a:xfrm>
        </p:grpSpPr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3352B4A5-396D-4120-8CD6-4E216F8BBE3E}"/>
                </a:ext>
              </a:extLst>
            </p:cNvPr>
            <p:cNvSpPr/>
            <p:nvPr/>
          </p:nvSpPr>
          <p:spPr>
            <a:xfrm>
              <a:off x="9286212" y="4813908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0E1818DA-E254-4406-976C-1971C86F54D1}"/>
                </a:ext>
              </a:extLst>
            </p:cNvPr>
            <p:cNvSpPr/>
            <p:nvPr/>
          </p:nvSpPr>
          <p:spPr>
            <a:xfrm>
              <a:off x="1740582" y="793321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789E52BB-8B8E-4CC8-9099-44376E579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097" y="874269"/>
              <a:ext cx="8143787" cy="457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0D5A29E7-0B58-429F-9763-8EE049BD3C8D}"/>
              </a:ext>
            </a:extLst>
          </p:cNvPr>
          <p:cNvSpPr/>
          <p:nvPr/>
        </p:nvSpPr>
        <p:spPr>
          <a:xfrm>
            <a:off x="11248457" y="6034119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8F40C-C726-4121-BCE5-DED4B8D7867A}"/>
              </a:ext>
            </a:extLst>
          </p:cNvPr>
          <p:cNvSpPr txBox="1"/>
          <p:nvPr/>
        </p:nvSpPr>
        <p:spPr>
          <a:xfrm>
            <a:off x="11135505" y="6180674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4/6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074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8B0899BB-2BF4-4054-95A8-D171DE82B0D4}"/>
              </a:ext>
            </a:extLst>
          </p:cNvPr>
          <p:cNvSpPr/>
          <p:nvPr/>
        </p:nvSpPr>
        <p:spPr>
          <a:xfrm>
            <a:off x="2857711" y="5801056"/>
            <a:ext cx="6120035" cy="66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B9F9A16-435B-4979-A816-E5DFBE5BD4B4}"/>
              </a:ext>
            </a:extLst>
          </p:cNvPr>
          <p:cNvSpPr txBox="1">
            <a:spLocks/>
          </p:cNvSpPr>
          <p:nvPr/>
        </p:nvSpPr>
        <p:spPr>
          <a:xfrm>
            <a:off x="3015200" y="5714547"/>
            <a:ext cx="5805054" cy="835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latin typeface="+mn-lt"/>
              </a:rPr>
              <a:t>Реал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 err="1">
                <a:latin typeface="+mn-lt"/>
              </a:rPr>
              <a:t>зац</a:t>
            </a:r>
            <a:r>
              <a:rPr lang="en-US" b="1" dirty="0" err="1">
                <a:latin typeface="+mn-lt"/>
              </a:rPr>
              <a:t>i</a:t>
            </a:r>
            <a:r>
              <a:rPr lang="ru-RU" b="1" dirty="0">
                <a:latin typeface="+mn-lt"/>
              </a:rPr>
              <a:t>я</a:t>
            </a:r>
            <a:endParaRPr lang="ru-UA" b="1" dirty="0">
              <a:latin typeface="+mn-lt"/>
            </a:endParaRPr>
          </a:p>
        </p:txBody>
      </p:sp>
      <p:grpSp>
        <p:nvGrpSpPr>
          <p:cNvPr id="2" name="Групувати 1">
            <a:extLst>
              <a:ext uri="{FF2B5EF4-FFF2-40B4-BE49-F238E27FC236}">
                <a16:creationId xmlns:a16="http://schemas.microsoft.com/office/drawing/2014/main" id="{CDEE27BA-3DB7-412B-B3ED-A226E09AC688}"/>
              </a:ext>
            </a:extLst>
          </p:cNvPr>
          <p:cNvGrpSpPr/>
          <p:nvPr/>
        </p:nvGrpSpPr>
        <p:grpSpPr>
          <a:xfrm>
            <a:off x="373770" y="307994"/>
            <a:ext cx="11413314" cy="5406553"/>
            <a:chOff x="1740582" y="793321"/>
            <a:chExt cx="8354291" cy="4752109"/>
          </a:xfrm>
        </p:grpSpPr>
        <p:sp>
          <p:nvSpPr>
            <p:cNvPr id="7" name="Прямокутник 6">
              <a:extLst>
                <a:ext uri="{FF2B5EF4-FFF2-40B4-BE49-F238E27FC236}">
                  <a16:creationId xmlns:a16="http://schemas.microsoft.com/office/drawing/2014/main" id="{F9388898-DAE8-4F30-84DE-AE75022603A0}"/>
                </a:ext>
              </a:extLst>
            </p:cNvPr>
            <p:cNvSpPr/>
            <p:nvPr/>
          </p:nvSpPr>
          <p:spPr>
            <a:xfrm>
              <a:off x="9286212" y="4813908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8" name="Прямокутник 7">
              <a:extLst>
                <a:ext uri="{FF2B5EF4-FFF2-40B4-BE49-F238E27FC236}">
                  <a16:creationId xmlns:a16="http://schemas.microsoft.com/office/drawing/2014/main" id="{0B6A8B0F-E945-4F1F-9D2E-477C6103F1D9}"/>
                </a:ext>
              </a:extLst>
            </p:cNvPr>
            <p:cNvSpPr/>
            <p:nvPr/>
          </p:nvSpPr>
          <p:spPr>
            <a:xfrm>
              <a:off x="1740582" y="793321"/>
              <a:ext cx="808661" cy="731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E9D320C4-483E-47E0-A55C-9903B0F50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126" y="864673"/>
              <a:ext cx="8163967" cy="459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Прямокутник: округлені кути 9">
            <a:extLst>
              <a:ext uri="{FF2B5EF4-FFF2-40B4-BE49-F238E27FC236}">
                <a16:creationId xmlns:a16="http://schemas.microsoft.com/office/drawing/2014/main" id="{3A8DDBDB-35A5-410A-ADB9-E11839C770A0}"/>
              </a:ext>
            </a:extLst>
          </p:cNvPr>
          <p:cNvSpPr/>
          <p:nvPr/>
        </p:nvSpPr>
        <p:spPr>
          <a:xfrm>
            <a:off x="11248457" y="6034119"/>
            <a:ext cx="770258" cy="6624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473B2-A015-4B75-B6D7-5439817023D8}"/>
              </a:ext>
            </a:extLst>
          </p:cNvPr>
          <p:cNvSpPr txBox="1"/>
          <p:nvPr/>
        </p:nvSpPr>
        <p:spPr>
          <a:xfrm>
            <a:off x="11135505" y="6180674"/>
            <a:ext cx="99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5/6</a:t>
            </a:r>
            <a:endParaRPr lang="ru-UA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4891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164</Words>
  <Application>Microsoft Office PowerPoint</Application>
  <PresentationFormat>Широкий екран</PresentationFormat>
  <Paragraphs>46</Paragraphs>
  <Slides>20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Розробка гри на Unreal Engine 5</vt:lpstr>
      <vt:lpstr>Презентація PowerPoint</vt:lpstr>
      <vt:lpstr>З чого починалася робота?</vt:lpstr>
      <vt:lpstr>З чого починалася робота?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З якими програмами працював пiд час роботи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гри на Unreal Engine 5</dc:title>
  <dc:creator>xboxex tomuch</dc:creator>
  <cp:lastModifiedBy>xboxex tomuch</cp:lastModifiedBy>
  <cp:revision>116</cp:revision>
  <dcterms:created xsi:type="dcterms:W3CDTF">2024-06-12T14:40:25Z</dcterms:created>
  <dcterms:modified xsi:type="dcterms:W3CDTF">2024-06-18T16:32:30Z</dcterms:modified>
</cp:coreProperties>
</file>